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24"/>
  </p:notesMasterIdLst>
  <p:sldIdLst>
    <p:sldId id="256" r:id="rId5"/>
    <p:sldId id="257" r:id="rId6"/>
    <p:sldId id="258" r:id="rId7"/>
    <p:sldId id="274" r:id="rId8"/>
    <p:sldId id="275" r:id="rId9"/>
    <p:sldId id="276" r:id="rId10"/>
    <p:sldId id="277" r:id="rId11"/>
    <p:sldId id="279" r:id="rId12"/>
    <p:sldId id="263" r:id="rId13"/>
    <p:sldId id="265" r:id="rId14"/>
    <p:sldId id="266" r:id="rId15"/>
    <p:sldId id="267" r:id="rId16"/>
    <p:sldId id="280" r:id="rId17"/>
    <p:sldId id="271" r:id="rId18"/>
    <p:sldId id="268" r:id="rId19"/>
    <p:sldId id="269" r:id="rId20"/>
    <p:sldId id="270" r:id="rId21"/>
    <p:sldId id="272" r:id="rId22"/>
    <p:sldId id="273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Open Sans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72A793-7E7A-45FF-B8E3-F35016FB578D}" v="37" dt="2020-08-08T17:35:34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13" autoAdjust="0"/>
  </p:normalViewPr>
  <p:slideViewPr>
    <p:cSldViewPr snapToGrid="0">
      <p:cViewPr>
        <p:scale>
          <a:sx n="66" d="100"/>
          <a:sy n="66" d="100"/>
        </p:scale>
        <p:origin x="65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Jacob" userId="0644cca1-56e9-4888-a85b-815b458eed75" providerId="ADAL" clId="{B372A793-7E7A-45FF-B8E3-F35016FB578D}"/>
    <pc:docChg chg="modSld sldOrd">
      <pc:chgData name="Nikhil Jacob" userId="0644cca1-56e9-4888-a85b-815b458eed75" providerId="ADAL" clId="{B372A793-7E7A-45FF-B8E3-F35016FB578D}" dt="2020-08-08T17:35:34.873" v="122" actId="14100"/>
      <pc:docMkLst>
        <pc:docMk/>
      </pc:docMkLst>
      <pc:sldChg chg="addSp delSp modSp">
        <pc:chgData name="Nikhil Jacob" userId="0644cca1-56e9-4888-a85b-815b458eed75" providerId="ADAL" clId="{B372A793-7E7A-45FF-B8E3-F35016FB578D}" dt="2020-08-08T17:35:34.873" v="122" actId="14100"/>
        <pc:sldMkLst>
          <pc:docMk/>
          <pc:sldMk cId="0" sldId="256"/>
        </pc:sldMkLst>
        <pc:spChg chg="mod">
          <ac:chgData name="Nikhil Jacob" userId="0644cca1-56e9-4888-a85b-815b458eed75" providerId="ADAL" clId="{B372A793-7E7A-45FF-B8E3-F35016FB578D}" dt="2020-08-08T17:34:19.920" v="119" actId="207"/>
          <ac:spMkLst>
            <pc:docMk/>
            <pc:sldMk cId="0" sldId="256"/>
            <ac:spMk id="141" creationId="{00000000-0000-0000-0000-000000000000}"/>
          </ac:spMkLst>
        </pc:spChg>
        <pc:spChg chg="mod">
          <ac:chgData name="Nikhil Jacob" userId="0644cca1-56e9-4888-a85b-815b458eed75" providerId="ADAL" clId="{B372A793-7E7A-45FF-B8E3-F35016FB578D}" dt="2020-08-08T16:09:26.081" v="11" actId="2711"/>
          <ac:spMkLst>
            <pc:docMk/>
            <pc:sldMk cId="0" sldId="256"/>
            <ac:spMk id="143" creationId="{00000000-0000-0000-0000-000000000000}"/>
          </ac:spMkLst>
        </pc:spChg>
        <pc:picChg chg="mod">
          <ac:chgData name="Nikhil Jacob" userId="0644cca1-56e9-4888-a85b-815b458eed75" providerId="ADAL" clId="{B372A793-7E7A-45FF-B8E3-F35016FB578D}" dt="2020-08-08T17:33:06.625" v="114" actId="1076"/>
          <ac:picMkLst>
            <pc:docMk/>
            <pc:sldMk cId="0" sldId="256"/>
            <ac:picMk id="140" creationId="{00000000-0000-0000-0000-000000000000}"/>
          </ac:picMkLst>
        </pc:picChg>
        <pc:picChg chg="add del">
          <ac:chgData name="Nikhil Jacob" userId="0644cca1-56e9-4888-a85b-815b458eed75" providerId="ADAL" clId="{B372A793-7E7A-45FF-B8E3-F35016FB578D}" dt="2020-08-08T17:31:34.099" v="94"/>
          <ac:picMkLst>
            <pc:docMk/>
            <pc:sldMk cId="0" sldId="256"/>
            <ac:picMk id="1028" creationId="{367A19CC-0BF3-4147-A2E6-01BB3091E3D9}"/>
          </ac:picMkLst>
        </pc:picChg>
        <pc:picChg chg="add del mod">
          <ac:chgData name="Nikhil Jacob" userId="0644cca1-56e9-4888-a85b-815b458eed75" providerId="ADAL" clId="{B372A793-7E7A-45FF-B8E3-F35016FB578D}" dt="2020-08-08T17:32:03.709" v="102"/>
          <ac:picMkLst>
            <pc:docMk/>
            <pc:sldMk cId="0" sldId="256"/>
            <ac:picMk id="1030" creationId="{868D5C8D-093D-4204-95E2-614396096D15}"/>
          </ac:picMkLst>
        </pc:picChg>
        <pc:picChg chg="add del mod">
          <ac:chgData name="Nikhil Jacob" userId="0644cca1-56e9-4888-a85b-815b458eed75" providerId="ADAL" clId="{B372A793-7E7A-45FF-B8E3-F35016FB578D}" dt="2020-08-08T17:32:25.665" v="110"/>
          <ac:picMkLst>
            <pc:docMk/>
            <pc:sldMk cId="0" sldId="256"/>
            <ac:picMk id="1032" creationId="{4D8458AD-6346-4E59-896F-B2B242E963EF}"/>
          </ac:picMkLst>
        </pc:picChg>
        <pc:picChg chg="add mod">
          <ac:chgData name="Nikhil Jacob" userId="0644cca1-56e9-4888-a85b-815b458eed75" providerId="ADAL" clId="{B372A793-7E7A-45FF-B8E3-F35016FB578D}" dt="2020-08-08T17:35:34.873" v="122" actId="14100"/>
          <ac:picMkLst>
            <pc:docMk/>
            <pc:sldMk cId="0" sldId="256"/>
            <ac:picMk id="1034" creationId="{CD29884C-3F00-4C52-B082-21B9099365D8}"/>
          </ac:picMkLst>
        </pc:picChg>
      </pc:sldChg>
      <pc:sldChg chg="modSp">
        <pc:chgData name="Nikhil Jacob" userId="0644cca1-56e9-4888-a85b-815b458eed75" providerId="ADAL" clId="{B372A793-7E7A-45FF-B8E3-F35016FB578D}" dt="2020-08-08T16:10:12.771" v="16" actId="403"/>
        <pc:sldMkLst>
          <pc:docMk/>
          <pc:sldMk cId="0" sldId="257"/>
        </pc:sldMkLst>
        <pc:spChg chg="mod">
          <ac:chgData name="Nikhil Jacob" userId="0644cca1-56e9-4888-a85b-815b458eed75" providerId="ADAL" clId="{B372A793-7E7A-45FF-B8E3-F35016FB578D}" dt="2020-08-08T16:10:12.771" v="16" actId="403"/>
          <ac:spMkLst>
            <pc:docMk/>
            <pc:sldMk cId="0" sldId="257"/>
            <ac:spMk id="2" creationId="{E67E56B1-DEB3-4CE4-A2EB-0898C3DEC544}"/>
          </ac:spMkLst>
        </pc:spChg>
        <pc:spChg chg="mod">
          <ac:chgData name="Nikhil Jacob" userId="0644cca1-56e9-4888-a85b-815b458eed75" providerId="ADAL" clId="{B372A793-7E7A-45FF-B8E3-F35016FB578D}" dt="2020-08-08T16:10:02.958" v="14" actId="404"/>
          <ac:spMkLst>
            <pc:docMk/>
            <pc:sldMk cId="0" sldId="257"/>
            <ac:spMk id="153" creationId="{00000000-0000-0000-0000-000000000000}"/>
          </ac:spMkLst>
        </pc:spChg>
      </pc:sldChg>
      <pc:sldChg chg="modSp">
        <pc:chgData name="Nikhil Jacob" userId="0644cca1-56e9-4888-a85b-815b458eed75" providerId="ADAL" clId="{B372A793-7E7A-45FF-B8E3-F35016FB578D}" dt="2020-08-08T16:13:40.532" v="79" actId="2711"/>
        <pc:sldMkLst>
          <pc:docMk/>
          <pc:sldMk cId="0" sldId="263"/>
        </pc:sldMkLst>
        <pc:spChg chg="mod">
          <ac:chgData name="Nikhil Jacob" userId="0644cca1-56e9-4888-a85b-815b458eed75" providerId="ADAL" clId="{B372A793-7E7A-45FF-B8E3-F35016FB578D}" dt="2020-08-08T16:13:40.532" v="79" actId="2711"/>
          <ac:spMkLst>
            <pc:docMk/>
            <pc:sldMk cId="0" sldId="263"/>
            <ac:spMk id="219" creationId="{00000000-0000-0000-0000-000000000000}"/>
          </ac:spMkLst>
        </pc:spChg>
      </pc:sldChg>
      <pc:sldChg chg="modSp">
        <pc:chgData name="Nikhil Jacob" userId="0644cca1-56e9-4888-a85b-815b458eed75" providerId="ADAL" clId="{B372A793-7E7A-45FF-B8E3-F35016FB578D}" dt="2020-08-08T16:13:47.950" v="80" actId="2711"/>
        <pc:sldMkLst>
          <pc:docMk/>
          <pc:sldMk cId="0" sldId="265"/>
        </pc:sldMkLst>
        <pc:spChg chg="mod">
          <ac:chgData name="Nikhil Jacob" userId="0644cca1-56e9-4888-a85b-815b458eed75" providerId="ADAL" clId="{B372A793-7E7A-45FF-B8E3-F35016FB578D}" dt="2020-08-08T16:13:47.950" v="80" actId="2711"/>
          <ac:spMkLst>
            <pc:docMk/>
            <pc:sldMk cId="0" sldId="265"/>
            <ac:spMk id="237" creationId="{00000000-0000-0000-0000-000000000000}"/>
          </ac:spMkLst>
        </pc:spChg>
      </pc:sldChg>
      <pc:sldChg chg="modSp">
        <pc:chgData name="Nikhil Jacob" userId="0644cca1-56e9-4888-a85b-815b458eed75" providerId="ADAL" clId="{B372A793-7E7A-45FF-B8E3-F35016FB578D}" dt="2020-08-08T16:14:14.645" v="82" actId="2711"/>
        <pc:sldMkLst>
          <pc:docMk/>
          <pc:sldMk cId="0" sldId="266"/>
        </pc:sldMkLst>
        <pc:spChg chg="mod">
          <ac:chgData name="Nikhil Jacob" userId="0644cca1-56e9-4888-a85b-815b458eed75" providerId="ADAL" clId="{B372A793-7E7A-45FF-B8E3-F35016FB578D}" dt="2020-08-08T16:14:14.645" v="82" actId="2711"/>
          <ac:spMkLst>
            <pc:docMk/>
            <pc:sldMk cId="0" sldId="266"/>
            <ac:spMk id="246" creationId="{00000000-0000-0000-0000-000000000000}"/>
          </ac:spMkLst>
        </pc:spChg>
      </pc:sldChg>
      <pc:sldChg chg="modSp">
        <pc:chgData name="Nikhil Jacob" userId="0644cca1-56e9-4888-a85b-815b458eed75" providerId="ADAL" clId="{B372A793-7E7A-45FF-B8E3-F35016FB578D}" dt="2020-08-08T16:14:28.289" v="83" actId="2711"/>
        <pc:sldMkLst>
          <pc:docMk/>
          <pc:sldMk cId="0" sldId="267"/>
        </pc:sldMkLst>
        <pc:spChg chg="mod">
          <ac:chgData name="Nikhil Jacob" userId="0644cca1-56e9-4888-a85b-815b458eed75" providerId="ADAL" clId="{B372A793-7E7A-45FF-B8E3-F35016FB578D}" dt="2020-08-08T16:14:28.289" v="83" actId="2711"/>
          <ac:spMkLst>
            <pc:docMk/>
            <pc:sldMk cId="0" sldId="267"/>
            <ac:spMk id="259" creationId="{00000000-0000-0000-0000-000000000000}"/>
          </ac:spMkLst>
        </pc:spChg>
      </pc:sldChg>
      <pc:sldChg chg="addSp delSp modSp">
        <pc:chgData name="Nikhil Jacob" userId="0644cca1-56e9-4888-a85b-815b458eed75" providerId="ADAL" clId="{B372A793-7E7A-45FF-B8E3-F35016FB578D}" dt="2020-08-08T15:33:25.241" v="9" actId="1076"/>
        <pc:sldMkLst>
          <pc:docMk/>
          <pc:sldMk cId="0" sldId="269"/>
        </pc:sldMkLst>
        <pc:spChg chg="add del">
          <ac:chgData name="Nikhil Jacob" userId="0644cca1-56e9-4888-a85b-815b458eed75" providerId="ADAL" clId="{B372A793-7E7A-45FF-B8E3-F35016FB578D}" dt="2020-08-08T15:32:59.218" v="2"/>
          <ac:spMkLst>
            <pc:docMk/>
            <pc:sldMk cId="0" sldId="269"/>
            <ac:spMk id="5" creationId="{891CCC10-EE83-4F52-93BA-F2FCE3026C8A}"/>
          </ac:spMkLst>
        </pc:spChg>
        <pc:spChg chg="add">
          <ac:chgData name="Nikhil Jacob" userId="0644cca1-56e9-4888-a85b-815b458eed75" providerId="ADAL" clId="{B372A793-7E7A-45FF-B8E3-F35016FB578D}" dt="2020-08-08T15:33:04.714" v="4"/>
          <ac:spMkLst>
            <pc:docMk/>
            <pc:sldMk cId="0" sldId="269"/>
            <ac:spMk id="6" creationId="{25EF1789-C3F7-44B9-9A51-2708E20272AC}"/>
          </ac:spMkLst>
        </pc:spChg>
        <pc:picChg chg="del mod">
          <ac:chgData name="Nikhil Jacob" userId="0644cca1-56e9-4888-a85b-815b458eed75" providerId="ADAL" clId="{B372A793-7E7A-45FF-B8E3-F35016FB578D}" dt="2020-08-08T15:33:08.371" v="5"/>
          <ac:picMkLst>
            <pc:docMk/>
            <pc:sldMk cId="0" sldId="269"/>
            <ac:picMk id="4" creationId="{D4FD5A0B-8861-4B42-B063-CC6DECB17542}"/>
          </ac:picMkLst>
        </pc:picChg>
        <pc:picChg chg="add mod">
          <ac:chgData name="Nikhil Jacob" userId="0644cca1-56e9-4888-a85b-815b458eed75" providerId="ADAL" clId="{B372A793-7E7A-45FF-B8E3-F35016FB578D}" dt="2020-08-08T15:33:25.241" v="9" actId="1076"/>
          <ac:picMkLst>
            <pc:docMk/>
            <pc:sldMk cId="0" sldId="269"/>
            <ac:picMk id="7" creationId="{38B1F8D1-F6D9-4F98-925E-9D74BB5D64C4}"/>
          </ac:picMkLst>
        </pc:picChg>
      </pc:sldChg>
      <pc:sldChg chg="modSp">
        <pc:chgData name="Nikhil Jacob" userId="0644cca1-56e9-4888-a85b-815b458eed75" providerId="ADAL" clId="{B372A793-7E7A-45FF-B8E3-F35016FB578D}" dt="2020-08-08T15:32:49.222" v="0" actId="1076"/>
        <pc:sldMkLst>
          <pc:docMk/>
          <pc:sldMk cId="0" sldId="270"/>
        </pc:sldMkLst>
        <pc:spChg chg="mod">
          <ac:chgData name="Nikhil Jacob" userId="0644cca1-56e9-4888-a85b-815b458eed75" providerId="ADAL" clId="{B372A793-7E7A-45FF-B8E3-F35016FB578D}" dt="2020-08-08T15:32:49.222" v="0" actId="1076"/>
          <ac:spMkLst>
            <pc:docMk/>
            <pc:sldMk cId="0" sldId="270"/>
            <ac:spMk id="3" creationId="{F460AB04-DCB8-4A5F-8D02-8EB640848E50}"/>
          </ac:spMkLst>
        </pc:spChg>
      </pc:sldChg>
      <pc:sldChg chg="modSp">
        <pc:chgData name="Nikhil Jacob" userId="0644cca1-56e9-4888-a85b-815b458eed75" providerId="ADAL" clId="{B372A793-7E7A-45FF-B8E3-F35016FB578D}" dt="2020-08-08T16:14:41.277" v="85" actId="2711"/>
        <pc:sldMkLst>
          <pc:docMk/>
          <pc:sldMk cId="0" sldId="271"/>
        </pc:sldMkLst>
        <pc:spChg chg="mod">
          <ac:chgData name="Nikhil Jacob" userId="0644cca1-56e9-4888-a85b-815b458eed75" providerId="ADAL" clId="{B372A793-7E7A-45FF-B8E3-F35016FB578D}" dt="2020-08-08T16:14:41.277" v="85" actId="2711"/>
          <ac:spMkLst>
            <pc:docMk/>
            <pc:sldMk cId="0" sldId="271"/>
            <ac:spMk id="2" creationId="{779211A2-06E9-4A5B-B4EB-1F9EE7B511E4}"/>
          </ac:spMkLst>
        </pc:spChg>
        <pc:spChg chg="mod">
          <ac:chgData name="Nikhil Jacob" userId="0644cca1-56e9-4888-a85b-815b458eed75" providerId="ADAL" clId="{B372A793-7E7A-45FF-B8E3-F35016FB578D}" dt="2020-08-08T16:14:35.868" v="84" actId="2711"/>
          <ac:spMkLst>
            <pc:docMk/>
            <pc:sldMk cId="0" sldId="271"/>
            <ac:spMk id="5" creationId="{BAF64BF3-212C-49C0-A2C0-2F3C30FBB9ED}"/>
          </ac:spMkLst>
        </pc:spChg>
      </pc:sldChg>
      <pc:sldChg chg="modSp">
        <pc:chgData name="Nikhil Jacob" userId="0644cca1-56e9-4888-a85b-815b458eed75" providerId="ADAL" clId="{B372A793-7E7A-45FF-B8E3-F35016FB578D}" dt="2020-08-08T17:29:08.441" v="87" actId="6549"/>
        <pc:sldMkLst>
          <pc:docMk/>
          <pc:sldMk cId="2450325544" sldId="274"/>
        </pc:sldMkLst>
        <pc:spChg chg="mod">
          <ac:chgData name="Nikhil Jacob" userId="0644cca1-56e9-4888-a85b-815b458eed75" providerId="ADAL" clId="{B372A793-7E7A-45FF-B8E3-F35016FB578D}" dt="2020-08-08T17:29:08.441" v="87" actId="6549"/>
          <ac:spMkLst>
            <pc:docMk/>
            <pc:sldMk cId="2450325544" sldId="274"/>
            <ac:spMk id="209" creationId="{00000000-0000-0000-0000-000000000000}"/>
          </ac:spMkLst>
        </pc:spChg>
        <pc:spChg chg="mod">
          <ac:chgData name="Nikhil Jacob" userId="0644cca1-56e9-4888-a85b-815b458eed75" providerId="ADAL" clId="{B372A793-7E7A-45FF-B8E3-F35016FB578D}" dt="2020-08-08T16:10:51.264" v="19" actId="2711"/>
          <ac:spMkLst>
            <pc:docMk/>
            <pc:sldMk cId="2450325544" sldId="274"/>
            <ac:spMk id="210" creationId="{00000000-0000-0000-0000-000000000000}"/>
          </ac:spMkLst>
        </pc:spChg>
      </pc:sldChg>
      <pc:sldChg chg="modSp">
        <pc:chgData name="Nikhil Jacob" userId="0644cca1-56e9-4888-a85b-815b458eed75" providerId="ADAL" clId="{B372A793-7E7A-45FF-B8E3-F35016FB578D}" dt="2020-08-08T17:29:14.264" v="88" actId="6549"/>
        <pc:sldMkLst>
          <pc:docMk/>
          <pc:sldMk cId="2857613331" sldId="275"/>
        </pc:sldMkLst>
        <pc:spChg chg="mod">
          <ac:chgData name="Nikhil Jacob" userId="0644cca1-56e9-4888-a85b-815b458eed75" providerId="ADAL" clId="{B372A793-7E7A-45FF-B8E3-F35016FB578D}" dt="2020-08-08T17:29:14.264" v="88" actId="6549"/>
          <ac:spMkLst>
            <pc:docMk/>
            <pc:sldMk cId="2857613331" sldId="275"/>
            <ac:spMk id="209" creationId="{00000000-0000-0000-0000-000000000000}"/>
          </ac:spMkLst>
        </pc:spChg>
        <pc:spChg chg="mod">
          <ac:chgData name="Nikhil Jacob" userId="0644cca1-56e9-4888-a85b-815b458eed75" providerId="ADAL" clId="{B372A793-7E7A-45FF-B8E3-F35016FB578D}" dt="2020-08-08T16:11:28.985" v="35" actId="2711"/>
          <ac:spMkLst>
            <pc:docMk/>
            <pc:sldMk cId="2857613331" sldId="275"/>
            <ac:spMk id="210" creationId="{00000000-0000-0000-0000-000000000000}"/>
          </ac:spMkLst>
        </pc:spChg>
      </pc:sldChg>
      <pc:sldChg chg="modSp">
        <pc:chgData name="Nikhil Jacob" userId="0644cca1-56e9-4888-a85b-815b458eed75" providerId="ADAL" clId="{B372A793-7E7A-45FF-B8E3-F35016FB578D}" dt="2020-08-08T17:29:25.941" v="90" actId="1076"/>
        <pc:sldMkLst>
          <pc:docMk/>
          <pc:sldMk cId="3956538605" sldId="276"/>
        </pc:sldMkLst>
        <pc:spChg chg="mod">
          <ac:chgData name="Nikhil Jacob" userId="0644cca1-56e9-4888-a85b-815b458eed75" providerId="ADAL" clId="{B372A793-7E7A-45FF-B8E3-F35016FB578D}" dt="2020-08-08T17:29:25.941" v="90" actId="1076"/>
          <ac:spMkLst>
            <pc:docMk/>
            <pc:sldMk cId="3956538605" sldId="276"/>
            <ac:spMk id="209" creationId="{00000000-0000-0000-0000-000000000000}"/>
          </ac:spMkLst>
        </pc:spChg>
        <pc:spChg chg="mod">
          <ac:chgData name="Nikhil Jacob" userId="0644cca1-56e9-4888-a85b-815b458eed75" providerId="ADAL" clId="{B372A793-7E7A-45FF-B8E3-F35016FB578D}" dt="2020-08-08T16:12:28.220" v="61" actId="2711"/>
          <ac:spMkLst>
            <pc:docMk/>
            <pc:sldMk cId="3956538605" sldId="276"/>
            <ac:spMk id="210" creationId="{00000000-0000-0000-0000-000000000000}"/>
          </ac:spMkLst>
        </pc:spChg>
      </pc:sldChg>
      <pc:sldChg chg="modSp">
        <pc:chgData name="Nikhil Jacob" userId="0644cca1-56e9-4888-a85b-815b458eed75" providerId="ADAL" clId="{B372A793-7E7A-45FF-B8E3-F35016FB578D}" dt="2020-08-08T17:29:34.003" v="91" actId="6549"/>
        <pc:sldMkLst>
          <pc:docMk/>
          <pc:sldMk cId="2814080423" sldId="277"/>
        </pc:sldMkLst>
        <pc:spChg chg="mod">
          <ac:chgData name="Nikhil Jacob" userId="0644cca1-56e9-4888-a85b-815b458eed75" providerId="ADAL" clId="{B372A793-7E7A-45FF-B8E3-F35016FB578D}" dt="2020-08-08T17:29:34.003" v="91" actId="6549"/>
          <ac:spMkLst>
            <pc:docMk/>
            <pc:sldMk cId="2814080423" sldId="277"/>
            <ac:spMk id="209" creationId="{00000000-0000-0000-0000-000000000000}"/>
          </ac:spMkLst>
        </pc:spChg>
        <pc:spChg chg="mod">
          <ac:chgData name="Nikhil Jacob" userId="0644cca1-56e9-4888-a85b-815b458eed75" providerId="ADAL" clId="{B372A793-7E7A-45FF-B8E3-F35016FB578D}" dt="2020-08-08T16:13:12.214" v="76" actId="1076"/>
          <ac:spMkLst>
            <pc:docMk/>
            <pc:sldMk cId="2814080423" sldId="277"/>
            <ac:spMk id="210" creationId="{00000000-0000-0000-0000-000000000000}"/>
          </ac:spMkLst>
        </pc:spChg>
        <pc:cxnChg chg="mod">
          <ac:chgData name="Nikhil Jacob" userId="0644cca1-56e9-4888-a85b-815b458eed75" providerId="ADAL" clId="{B372A793-7E7A-45FF-B8E3-F35016FB578D}" dt="2020-08-08T16:13:05.905" v="75" actId="1076"/>
          <ac:cxnSpMkLst>
            <pc:docMk/>
            <pc:sldMk cId="2814080423" sldId="277"/>
            <ac:cxnSpMk id="213" creationId="{00000000-0000-0000-0000-000000000000}"/>
          </ac:cxnSpMkLst>
        </pc:cxnChg>
      </pc:sldChg>
      <pc:sldChg chg="modSp">
        <pc:chgData name="Nikhil Jacob" userId="0644cca1-56e9-4888-a85b-815b458eed75" providerId="ADAL" clId="{B372A793-7E7A-45FF-B8E3-F35016FB578D}" dt="2020-08-08T17:29:41.657" v="92" actId="6549"/>
        <pc:sldMkLst>
          <pc:docMk/>
          <pc:sldMk cId="2806751590" sldId="279"/>
        </pc:sldMkLst>
        <pc:spChg chg="mod">
          <ac:chgData name="Nikhil Jacob" userId="0644cca1-56e9-4888-a85b-815b458eed75" providerId="ADAL" clId="{B372A793-7E7A-45FF-B8E3-F35016FB578D}" dt="2020-08-08T17:29:41.657" v="92" actId="6549"/>
          <ac:spMkLst>
            <pc:docMk/>
            <pc:sldMk cId="2806751590" sldId="279"/>
            <ac:spMk id="209" creationId="{00000000-0000-0000-0000-000000000000}"/>
          </ac:spMkLst>
        </pc:spChg>
        <pc:spChg chg="mod">
          <ac:chgData name="Nikhil Jacob" userId="0644cca1-56e9-4888-a85b-815b458eed75" providerId="ADAL" clId="{B372A793-7E7A-45FF-B8E3-F35016FB578D}" dt="2020-08-08T16:13:29.951" v="78" actId="2711"/>
          <ac:spMkLst>
            <pc:docMk/>
            <pc:sldMk cId="2806751590" sldId="279"/>
            <ac:spMk id="210" creationId="{00000000-0000-0000-0000-000000000000}"/>
          </ac:spMkLst>
        </pc:spChg>
      </pc:sldChg>
      <pc:sldChg chg="modSp ord">
        <pc:chgData name="Nikhil Jacob" userId="0644cca1-56e9-4888-a85b-815b458eed75" providerId="ADAL" clId="{B372A793-7E7A-45FF-B8E3-F35016FB578D}" dt="2020-08-08T16:39:16.966" v="86"/>
        <pc:sldMkLst>
          <pc:docMk/>
          <pc:sldMk cId="725143972" sldId="280"/>
        </pc:sldMkLst>
        <pc:spChg chg="mod">
          <ac:chgData name="Nikhil Jacob" userId="0644cca1-56e9-4888-a85b-815b458eed75" providerId="ADAL" clId="{B372A793-7E7A-45FF-B8E3-F35016FB578D}" dt="2020-08-08T16:14:06.596" v="81" actId="2711"/>
          <ac:spMkLst>
            <pc:docMk/>
            <pc:sldMk cId="725143972" sldId="280"/>
            <ac:spMk id="10" creationId="{DE86847C-575E-422A-BA5C-EB4BCC79B32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fe638fb7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fe638fb74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8fe638fb74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fe638fb74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fe638fb74_4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8fe638fb74_4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fe638fb74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fe638fb74_4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g8fe638fb74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524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476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3800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430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806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 rot="5400000">
            <a:off x="10000500" y="673"/>
            <a:ext cx="2191500" cy="21915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0" y="654"/>
            <a:ext cx="6871435" cy="6845694"/>
            <a:chOff x="0" y="75"/>
            <a:chExt cx="5153705" cy="5152950"/>
          </a:xfrm>
        </p:grpSpPr>
        <p:sp>
          <p:nvSpPr>
            <p:cNvPr id="16" name="Google Shape;16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6778600" y="5233233"/>
            <a:ext cx="4627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5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54" name="Google Shape;54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5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6577628" y="2090067"/>
            <a:ext cx="4537500" cy="38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6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2" name="Google Shape;6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68" name="Google Shape;68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5065200" cy="1990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1730000" y="2630067"/>
            <a:ext cx="5065200" cy="322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8"/>
          <p:cNvGrpSpPr/>
          <p:nvPr/>
        </p:nvGrpSpPr>
        <p:grpSpPr>
          <a:xfrm>
            <a:off x="5875053" y="0"/>
            <a:ext cx="6316642" cy="6857829"/>
            <a:chOff x="4406400" y="0"/>
            <a:chExt cx="4737600" cy="5143500"/>
          </a:xfrm>
        </p:grpSpPr>
        <p:sp>
          <p:nvSpPr>
            <p:cNvPr id="75" name="Google Shape;75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098467" y="1155700"/>
            <a:ext cx="6116100" cy="469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9"/>
          <p:cNvGrpSpPr/>
          <p:nvPr/>
        </p:nvGrpSpPr>
        <p:grpSpPr>
          <a:xfrm>
            <a:off x="0" y="507989"/>
            <a:ext cx="1383765" cy="1355016"/>
            <a:chOff x="0" y="381001"/>
            <a:chExt cx="1037850" cy="1016287"/>
          </a:xfrm>
        </p:grpSpPr>
        <p:sp>
          <p:nvSpPr>
            <p:cNvPr id="97" name="Google Shape;97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1730000" y="2211100"/>
            <a:ext cx="4048500" cy="2335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1730000" y="4717333"/>
            <a:ext cx="4048500" cy="67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6197600" y="2262133"/>
            <a:ext cx="4902300" cy="3129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0"/>
          <p:cNvGrpSpPr/>
          <p:nvPr/>
        </p:nvGrpSpPr>
        <p:grpSpPr>
          <a:xfrm>
            <a:off x="0" y="5504636"/>
            <a:ext cx="931877" cy="912853"/>
            <a:chOff x="0" y="3785672"/>
            <a:chExt cx="698925" cy="684657"/>
          </a:xfrm>
        </p:grpSpPr>
        <p:sp>
          <p:nvSpPr>
            <p:cNvPr id="105" name="Google Shape;105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1083633" y="5740500"/>
            <a:ext cx="9248100" cy="69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5875053" y="0"/>
            <a:ext cx="6316642" cy="6857248"/>
            <a:chOff x="4406400" y="0"/>
            <a:chExt cx="4737600" cy="5143065"/>
          </a:xfrm>
        </p:grpSpPr>
        <p:sp>
          <p:nvSpPr>
            <p:cNvPr id="111" name="Google Shape;111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1"/>
          <p:cNvSpPr txBox="1">
            <a:spLocks noGrp="1"/>
          </p:cNvSpPr>
          <p:nvPr>
            <p:ph type="title" hasCustomPrompt="1"/>
          </p:nvPr>
        </p:nvSpPr>
        <p:spPr>
          <a:xfrm>
            <a:off x="1098467" y="1712900"/>
            <a:ext cx="63681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1pPr>
            <a:lvl2pPr lvl="1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2pPr>
            <a:lvl3pPr lvl="2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3pPr>
            <a:lvl4pPr lvl="3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4pPr>
            <a:lvl5pPr lvl="4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5pPr>
            <a:lvl6pPr lvl="5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6pPr>
            <a:lvl7pPr lvl="6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7pPr>
            <a:lvl8pPr lvl="7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8pPr>
            <a:lvl9pPr lvl="8" rtl="0">
              <a:spcBef>
                <a:spcPts val="0"/>
              </a:spcBef>
              <a:spcAft>
                <a:spcPts val="0"/>
              </a:spcAft>
              <a:buSzPts val="10700"/>
              <a:buNone/>
              <a:defRPr sz="10700"/>
            </a:lvl9pPr>
          </a:lstStyle>
          <a:p>
            <a:r>
              <a:t>xx%</a:t>
            </a:r>
          </a:p>
        </p:txBody>
      </p:sp>
      <p:sp>
        <p:nvSpPr>
          <p:cNvPr id="130" name="Google Shape;130;p11"/>
          <p:cNvSpPr txBox="1">
            <a:spLocks noGrp="1"/>
          </p:cNvSpPr>
          <p:nvPr>
            <p:ph type="body" idx="1"/>
          </p:nvPr>
        </p:nvSpPr>
        <p:spPr>
          <a:xfrm>
            <a:off x="1098467" y="3524166"/>
            <a:ext cx="6368100" cy="162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Montserrat"/>
              <a:buNone/>
              <a:defRPr sz="3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  <a:defRPr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Font typeface="Lato"/>
              <a:buChar char="■"/>
              <a:defRPr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0" name="Google Shape;140;p13" descr="Database PowerPoint Templates and Google Slides Themes ..."/>
          <p:cNvPicPr preferRelativeResize="0"/>
          <p:nvPr/>
        </p:nvPicPr>
        <p:blipFill rotWithShape="1">
          <a:blip r:embed="rId3">
            <a:alphaModFix/>
          </a:blip>
          <a:srcRect l="118" t="19149" r="694" b="23403"/>
          <a:stretch/>
        </p:blipFill>
        <p:spPr>
          <a:xfrm>
            <a:off x="0" y="0"/>
            <a:ext cx="7563124" cy="68579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7543665" y="0"/>
            <a:ext cx="4654555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ctrTitle"/>
          </p:nvPr>
        </p:nvSpPr>
        <p:spPr>
          <a:xfrm>
            <a:off x="8096885" y="640080"/>
            <a:ext cx="3659246" cy="2886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90"/>
              <a:buFont typeface="Open Sans"/>
              <a:buNone/>
            </a:pPr>
            <a:br>
              <a:rPr lang="en-US" sz="2790" b="1" dirty="0">
                <a:solidFill>
                  <a:srgbClr val="FFFFFF"/>
                </a:solidFill>
              </a:rPr>
            </a:br>
            <a:br>
              <a:rPr lang="en-US" sz="2790" b="1" dirty="0">
                <a:solidFill>
                  <a:srgbClr val="FFFFFF"/>
                </a:solidFill>
              </a:rPr>
            </a:br>
            <a:br>
              <a:rPr lang="en-US" sz="2790" b="1" dirty="0">
                <a:solidFill>
                  <a:srgbClr val="FFFFFF"/>
                </a:solidFill>
              </a:rPr>
            </a:br>
            <a:r>
              <a:rPr lang="en-US" sz="2790" b="1" dirty="0">
                <a:solidFill>
                  <a:srgbClr val="FFFFFF"/>
                </a:solidFill>
              </a:rPr>
              <a:t>INFO 6210 Data Management and Database Design</a:t>
            </a:r>
            <a:br>
              <a:rPr lang="en-US" sz="2160" dirty="0">
                <a:solidFill>
                  <a:srgbClr val="FFFFFF"/>
                </a:solidFill>
              </a:rPr>
            </a:br>
            <a:br>
              <a:rPr lang="en-US" sz="2160" dirty="0">
                <a:solidFill>
                  <a:srgbClr val="FFFFFF"/>
                </a:solidFill>
              </a:rPr>
            </a:br>
            <a:br>
              <a:rPr lang="en-US" sz="2160" dirty="0">
                <a:solidFill>
                  <a:srgbClr val="FFFFFF"/>
                </a:solidFill>
              </a:rPr>
            </a:br>
            <a:r>
              <a:rPr lang="en-US" sz="2160" dirty="0">
                <a:solidFill>
                  <a:srgbClr val="FFFFFF"/>
                </a:solidFill>
              </a:rPr>
              <a:t>Team-14</a:t>
            </a:r>
            <a:br>
              <a:rPr lang="en-US" sz="2160" dirty="0">
                <a:solidFill>
                  <a:srgbClr val="FFFFFF"/>
                </a:solidFill>
              </a:rPr>
            </a:br>
            <a:r>
              <a:rPr lang="en-US" sz="2160" dirty="0">
                <a:solidFill>
                  <a:srgbClr val="FFFFFF"/>
                </a:solidFill>
              </a:rPr>
              <a:t>Wholesale Database Management System</a:t>
            </a:r>
            <a:endParaRPr dirty="0"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"/>
          </p:nvPr>
        </p:nvSpPr>
        <p:spPr>
          <a:xfrm>
            <a:off x="8096885" y="3847959"/>
            <a:ext cx="3659246" cy="236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1500" dirty="0">
                <a:solidFill>
                  <a:srgbClr val="FFFFFF"/>
                </a:solidFill>
                <a:latin typeface="Montserrat" panose="020B0604020202020204" charset="0"/>
              </a:rPr>
              <a:t>PRESENTED BY:-</a:t>
            </a:r>
            <a:endParaRPr dirty="0">
              <a:latin typeface="Montserrat" panose="020B0604020202020204" charset="0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dirty="0">
                <a:solidFill>
                  <a:srgbClr val="FFFFFF"/>
                </a:solidFill>
                <a:latin typeface="Montserrat" panose="020B0604020202020204" charset="0"/>
              </a:rPr>
              <a:t>ABHISHEK THAKURIA</a:t>
            </a:r>
            <a:endParaRPr sz="1500" dirty="0">
              <a:solidFill>
                <a:srgbClr val="FFFFFF"/>
              </a:solidFill>
              <a:latin typeface="Montserrat" panose="020B0604020202020204" charset="0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dirty="0">
                <a:solidFill>
                  <a:srgbClr val="FFFFFF"/>
                </a:solidFill>
                <a:latin typeface="Montserrat" panose="020B0604020202020204" charset="0"/>
              </a:rPr>
              <a:t>FATEMA KHEDAWALA</a:t>
            </a:r>
            <a:endParaRPr sz="1500" dirty="0">
              <a:solidFill>
                <a:srgbClr val="FFFFFF"/>
              </a:solidFill>
              <a:latin typeface="Montserrat" panose="020B0604020202020204" charset="0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dirty="0">
                <a:solidFill>
                  <a:srgbClr val="FFFFFF"/>
                </a:solidFill>
                <a:latin typeface="Montserrat" panose="020B0604020202020204" charset="0"/>
              </a:rPr>
              <a:t>NIKHIL JACOB</a:t>
            </a:r>
            <a:endParaRPr dirty="0">
              <a:latin typeface="Montserrat" panose="020B0604020202020204" charset="0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 dirty="0">
                <a:solidFill>
                  <a:srgbClr val="FFFFFF"/>
                </a:solidFill>
                <a:latin typeface="Montserrat" panose="020B0604020202020204" charset="0"/>
              </a:rPr>
              <a:t>SHOUVIK ASH</a:t>
            </a:r>
            <a:endParaRPr sz="1500" dirty="0">
              <a:solidFill>
                <a:srgbClr val="FFFFFF"/>
              </a:solidFill>
              <a:latin typeface="Montserrat" panose="020B0604020202020204" charset="0"/>
            </a:endParaRPr>
          </a:p>
        </p:txBody>
      </p:sp>
      <p:cxnSp>
        <p:nvCxnSpPr>
          <p:cNvPr id="144" name="Google Shape;144;p13"/>
          <p:cNvCxnSpPr/>
          <p:nvPr/>
        </p:nvCxnSpPr>
        <p:spPr>
          <a:xfrm>
            <a:off x="8185922" y="3687092"/>
            <a:ext cx="338328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13"/>
          <p:cNvSpPr/>
          <p:nvPr/>
        </p:nvSpPr>
        <p:spPr>
          <a:xfrm>
            <a:off x="5943600" y="3256229"/>
            <a:ext cx="304800" cy="32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4" name="Picture 10" descr="Northeastern University - A University Like No Other">
            <a:extLst>
              <a:ext uri="{FF2B5EF4-FFF2-40B4-BE49-F238E27FC236}">
                <a16:creationId xmlns:a16="http://schemas.microsoft.com/office/drawing/2014/main" id="{CD29884C-3F00-4C52-B082-21B909936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367"/>
            <a:ext cx="7543665" cy="278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A3A3A"/>
            </a:gs>
            <a:gs pos="65000">
              <a:schemeClr val="dk1"/>
            </a:gs>
            <a:gs pos="100000">
              <a:schemeClr val="dk1"/>
            </a:gs>
          </a:gsLst>
          <a:lin ang="16200000" scaled="0"/>
        </a:gra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3A3A3A"/>
              </a:gs>
              <a:gs pos="65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1"/>
          </p:nvPr>
        </p:nvSpPr>
        <p:spPr>
          <a:xfrm>
            <a:off x="7951884" y="207272"/>
            <a:ext cx="4152833" cy="598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cap="none" dirty="0">
                <a:latin typeface="Montserrat" panose="020B0604020202020204" charset="0"/>
                <a:ea typeface="Open Sans"/>
                <a:cs typeface="Open Sans"/>
                <a:sym typeface="Open Sans"/>
              </a:rPr>
              <a:t>SQL DDL</a:t>
            </a:r>
            <a:endParaRPr dirty="0">
              <a:latin typeface="Montserrat" panose="020B060402020202020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cap="none" dirty="0">
              <a:latin typeface="Montserrat" panose="020B0604020202020204" charset="0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cap="none" dirty="0">
                <a:latin typeface="Montserrat" panose="020B0604020202020204" charset="0"/>
                <a:ea typeface="Open Sans"/>
                <a:cs typeface="Open Sans"/>
                <a:sym typeface="Open Sans"/>
              </a:rPr>
              <a:t>Computed Column based on a Function</a:t>
            </a:r>
            <a:endParaRPr dirty="0">
              <a:latin typeface="Montserrat" panose="020B0604020202020204" charset="0"/>
            </a:endParaRPr>
          </a:p>
        </p:txBody>
      </p:sp>
      <p:cxnSp>
        <p:nvCxnSpPr>
          <p:cNvPr id="238" name="Google Shape;238;p22"/>
          <p:cNvCxnSpPr/>
          <p:nvPr/>
        </p:nvCxnSpPr>
        <p:spPr>
          <a:xfrm>
            <a:off x="7534656" y="1391367"/>
            <a:ext cx="0" cy="3558208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2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2"/>
          <p:cNvPicPr preferRelativeResize="0"/>
          <p:nvPr/>
        </p:nvPicPr>
        <p:blipFill rotWithShape="1">
          <a:blip r:embed="rId3">
            <a:alphaModFix/>
          </a:blip>
          <a:srcRect t="1040" b="-1039"/>
          <a:stretch/>
        </p:blipFill>
        <p:spPr>
          <a:xfrm>
            <a:off x="442250" y="688485"/>
            <a:ext cx="6339982" cy="453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A3A3A"/>
            </a:gs>
            <a:gs pos="65000">
              <a:schemeClr val="dk1"/>
            </a:gs>
            <a:gs pos="100000">
              <a:schemeClr val="dk1"/>
            </a:gs>
          </a:gsLst>
          <a:lin ang="16200000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3A3A3A"/>
              </a:gs>
              <a:gs pos="65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23"/>
          <p:cNvSpPr txBox="1">
            <a:spLocks noGrp="1"/>
          </p:cNvSpPr>
          <p:nvPr>
            <p:ph type="subTitle" idx="1"/>
          </p:nvPr>
        </p:nvSpPr>
        <p:spPr>
          <a:xfrm>
            <a:off x="1600701" y="4947148"/>
            <a:ext cx="8987550" cy="145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cap="none" dirty="0">
                <a:latin typeface="Montserrat" panose="020B0604020202020204" charset="0"/>
                <a:ea typeface="Open Sans"/>
                <a:cs typeface="Open Sans"/>
                <a:sym typeface="Open Sans"/>
              </a:rPr>
              <a:t>Views</a:t>
            </a:r>
            <a:endParaRPr sz="2400" dirty="0">
              <a:latin typeface="Montserrat" panose="020B0604020202020204" charset="0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25" y="365700"/>
            <a:ext cx="5314925" cy="470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4026" y="344532"/>
            <a:ext cx="3616240" cy="222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5368" y="2779564"/>
            <a:ext cx="2523088" cy="2353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35365" y="365694"/>
            <a:ext cx="2523096" cy="222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61287" y="2779564"/>
            <a:ext cx="3616240" cy="236980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D80175-9601-4832-870E-60C70869E54A}"/>
              </a:ext>
            </a:extLst>
          </p:cNvPr>
          <p:cNvCxnSpPr>
            <a:cxnSpLocks/>
          </p:cNvCxnSpPr>
          <p:nvPr/>
        </p:nvCxnSpPr>
        <p:spPr>
          <a:xfrm>
            <a:off x="977102" y="5423698"/>
            <a:ext cx="10345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A3A3A"/>
            </a:gs>
            <a:gs pos="65000">
              <a:schemeClr val="dk1"/>
            </a:gs>
            <a:gs pos="100000">
              <a:schemeClr val="dk1"/>
            </a:gs>
          </a:gsLst>
          <a:lin ang="16200000" scaled="0"/>
        </a:gra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3A3A3A"/>
              </a:gs>
              <a:gs pos="65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1"/>
          </p:nvPr>
        </p:nvSpPr>
        <p:spPr>
          <a:xfrm>
            <a:off x="3235572" y="5148880"/>
            <a:ext cx="5197478" cy="124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cap="none" dirty="0">
                <a:latin typeface="Montserrat" panose="020B0604020202020204" charset="0"/>
                <a:ea typeface="Open Sans"/>
                <a:cs typeface="Open Sans"/>
                <a:sym typeface="Open Sans"/>
              </a:rPr>
              <a:t>Views</a:t>
            </a:r>
            <a:endParaRPr sz="2400" dirty="0">
              <a:latin typeface="Montserrat" panose="020B0604020202020204" charset="0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75" y="420646"/>
            <a:ext cx="5541999" cy="472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4314" y="411441"/>
            <a:ext cx="2289065" cy="2247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02220" y="411441"/>
            <a:ext cx="3636953" cy="223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14314" y="2866069"/>
            <a:ext cx="2289065" cy="228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02221" y="2866069"/>
            <a:ext cx="3636952" cy="23159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A64B9-C4B5-4539-92A0-32E2154B726D}"/>
              </a:ext>
            </a:extLst>
          </p:cNvPr>
          <p:cNvCxnSpPr>
            <a:cxnSpLocks/>
          </p:cNvCxnSpPr>
          <p:nvPr/>
        </p:nvCxnSpPr>
        <p:spPr>
          <a:xfrm>
            <a:off x="977102" y="5423698"/>
            <a:ext cx="103457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8;p24">
            <a:extLst>
              <a:ext uri="{FF2B5EF4-FFF2-40B4-BE49-F238E27FC236}">
                <a16:creationId xmlns:a16="http://schemas.microsoft.com/office/drawing/2014/main" id="{4E3A1D22-D2CC-42CA-B4DC-48441BD9F65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3A3A3A"/>
              </a:gs>
              <a:gs pos="65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" name="Google Shape;238;p22">
            <a:extLst>
              <a:ext uri="{FF2B5EF4-FFF2-40B4-BE49-F238E27FC236}">
                <a16:creationId xmlns:a16="http://schemas.microsoft.com/office/drawing/2014/main" id="{AAE5D442-8BEC-4674-A07D-F39CA75BE951}"/>
              </a:ext>
            </a:extLst>
          </p:cNvPr>
          <p:cNvCxnSpPr/>
          <p:nvPr/>
        </p:nvCxnSpPr>
        <p:spPr>
          <a:xfrm>
            <a:off x="7534656" y="1391367"/>
            <a:ext cx="0" cy="3558208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86847C-575E-422A-BA5C-EB4BCC79B32C}"/>
              </a:ext>
            </a:extLst>
          </p:cNvPr>
          <p:cNvSpPr txBox="1"/>
          <p:nvPr/>
        </p:nvSpPr>
        <p:spPr>
          <a:xfrm>
            <a:off x="7863839" y="2464585"/>
            <a:ext cx="336883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SQL DDL</a:t>
            </a:r>
          </a:p>
          <a:p>
            <a:pPr algn="ctr"/>
            <a:endParaRPr lang="en-US" sz="1700" dirty="0">
              <a:solidFill>
                <a:schemeClr val="bg1"/>
              </a:solidFill>
              <a:latin typeface="Montserrat" panose="020B0604020202020204" charset="0"/>
              <a:ea typeface="Open Sans"/>
              <a:cs typeface="Open Sans"/>
              <a:sym typeface="Open Sans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anose="020B0604020202020204" charset="0"/>
              <a:ea typeface="Open Sans"/>
              <a:cs typeface="Open Sans"/>
              <a:sym typeface="Open Sans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anose="020B0604020202020204" charset="0"/>
              <a:ea typeface="Open Sans"/>
              <a:cs typeface="Open Sans"/>
              <a:sym typeface="Open Sans"/>
            </a:endParaRPr>
          </a:p>
          <a:p>
            <a:pPr algn="ctr"/>
            <a:r>
              <a:rPr lang="en-US" sz="1700" dirty="0">
                <a:solidFill>
                  <a:schemeClr val="bg1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Triggers</a:t>
            </a:r>
            <a:endParaRPr lang="en-US" sz="1700" dirty="0">
              <a:solidFill>
                <a:schemeClr val="bg1"/>
              </a:solidFill>
              <a:latin typeface="Montserrat" panose="020B0604020202020204" charset="0"/>
            </a:endParaRPr>
          </a:p>
          <a:p>
            <a:pPr algn="ctr"/>
            <a:endParaRPr lang="en-US" sz="17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52F619-034F-4630-97BE-7D7B48E70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3" y="228779"/>
            <a:ext cx="6096001" cy="27093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51C6F9-9FA8-4D18-B78A-1A281A2D9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2" y="3077957"/>
            <a:ext cx="6095995" cy="337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4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8;p24">
            <a:extLst>
              <a:ext uri="{FF2B5EF4-FFF2-40B4-BE49-F238E27FC236}">
                <a16:creationId xmlns:a16="http://schemas.microsoft.com/office/drawing/2014/main" id="{ED8F5CBA-D7DA-4B49-85A7-1299181AA90E}"/>
              </a:ext>
            </a:extLst>
          </p:cNvPr>
          <p:cNvSpPr/>
          <p:nvPr/>
        </p:nvSpPr>
        <p:spPr>
          <a:xfrm>
            <a:off x="0" y="0"/>
            <a:ext cx="12143233" cy="6858000"/>
          </a:xfrm>
          <a:prstGeom prst="rect">
            <a:avLst/>
          </a:prstGeom>
          <a:gradFill>
            <a:gsLst>
              <a:gs pos="0">
                <a:srgbClr val="3A3A3A"/>
              </a:gs>
              <a:gs pos="65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Google Shape;287;p28">
            <a:extLst>
              <a:ext uri="{FF2B5EF4-FFF2-40B4-BE49-F238E27FC236}">
                <a16:creationId xmlns:a16="http://schemas.microsoft.com/office/drawing/2014/main" id="{D72FE0FF-14CD-4F91-8A95-7B540B8BA37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7" y="0"/>
            <a:ext cx="6220175" cy="67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9211A2-06E9-4A5B-B4EB-1F9EE7B511E4}"/>
              </a:ext>
            </a:extLst>
          </p:cNvPr>
          <p:cNvSpPr txBox="1"/>
          <p:nvPr/>
        </p:nvSpPr>
        <p:spPr>
          <a:xfrm>
            <a:off x="6735209" y="1092055"/>
            <a:ext cx="4686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anose="020B0604020202020204" charset="0"/>
              </a:rPr>
              <a:t>Visualizations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F64BF3-212C-49C0-A2C0-2F3C30FBB9ED}"/>
              </a:ext>
            </a:extLst>
          </p:cNvPr>
          <p:cNvSpPr txBox="1"/>
          <p:nvPr/>
        </p:nvSpPr>
        <p:spPr>
          <a:xfrm>
            <a:off x="6735209" y="2951946"/>
            <a:ext cx="44080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0"/>
              </a:rPr>
              <a:t>Tableau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Montserrat" panose="020B0604020202020204" charset="0"/>
              </a:rPr>
              <a:t>PowerBI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8;p24">
            <a:extLst>
              <a:ext uri="{FF2B5EF4-FFF2-40B4-BE49-F238E27FC236}">
                <a16:creationId xmlns:a16="http://schemas.microsoft.com/office/drawing/2014/main" id="{E8BB049B-B18F-45B3-AE5F-22A3E2CC79C1}"/>
              </a:ext>
            </a:extLst>
          </p:cNvPr>
          <p:cNvSpPr/>
          <p:nvPr/>
        </p:nvSpPr>
        <p:spPr>
          <a:xfrm>
            <a:off x="-1" y="1"/>
            <a:ext cx="12143233" cy="6818810"/>
          </a:xfrm>
          <a:prstGeom prst="rect">
            <a:avLst/>
          </a:prstGeom>
          <a:gradFill>
            <a:gsLst>
              <a:gs pos="0">
                <a:srgbClr val="3A3A3A"/>
              </a:gs>
              <a:gs pos="65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Google Shape;271;p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D1E590-D91E-48FC-B078-478DA0764E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191" y="172782"/>
            <a:ext cx="11952848" cy="5506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58;p24">
            <a:extLst>
              <a:ext uri="{FF2B5EF4-FFF2-40B4-BE49-F238E27FC236}">
                <a16:creationId xmlns:a16="http://schemas.microsoft.com/office/drawing/2014/main" id="{25EF1789-C3F7-44B9-9A51-2708E20272AC}"/>
              </a:ext>
            </a:extLst>
          </p:cNvPr>
          <p:cNvSpPr/>
          <p:nvPr/>
        </p:nvSpPr>
        <p:spPr>
          <a:xfrm>
            <a:off x="0" y="38502"/>
            <a:ext cx="12143233" cy="6858000"/>
          </a:xfrm>
          <a:prstGeom prst="rect">
            <a:avLst/>
          </a:prstGeom>
          <a:gradFill>
            <a:gsLst>
              <a:gs pos="0">
                <a:srgbClr val="3A3A3A"/>
              </a:gs>
              <a:gs pos="65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Google Shape;276;p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B1F8D1-F6D9-4F98-925E-9D74BB5D64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34" b="21789"/>
          <a:stretch/>
        </p:blipFill>
        <p:spPr>
          <a:xfrm>
            <a:off x="40657" y="1001459"/>
            <a:ext cx="12102576" cy="44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8;p24">
            <a:extLst>
              <a:ext uri="{FF2B5EF4-FFF2-40B4-BE49-F238E27FC236}">
                <a16:creationId xmlns:a16="http://schemas.microsoft.com/office/drawing/2014/main" id="{F460AB04-DCB8-4A5F-8D02-8EB640848E50}"/>
              </a:ext>
            </a:extLst>
          </p:cNvPr>
          <p:cNvSpPr/>
          <p:nvPr/>
        </p:nvSpPr>
        <p:spPr>
          <a:xfrm>
            <a:off x="0" y="38502"/>
            <a:ext cx="12143233" cy="6858000"/>
          </a:xfrm>
          <a:prstGeom prst="rect">
            <a:avLst/>
          </a:prstGeom>
          <a:gradFill>
            <a:gsLst>
              <a:gs pos="0">
                <a:srgbClr val="3A3A3A"/>
              </a:gs>
              <a:gs pos="65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Google Shape;281;p27" descr="A close up of a map&#10;&#10;Description automatically generated">
            <a:extLst>
              <a:ext uri="{FF2B5EF4-FFF2-40B4-BE49-F238E27FC236}">
                <a16:creationId xmlns:a16="http://schemas.microsoft.com/office/drawing/2014/main" id="{C8B9781E-D989-43CA-9E11-2AABB2E122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687"/>
          <a:stretch/>
        </p:blipFill>
        <p:spPr>
          <a:xfrm>
            <a:off x="196350" y="436984"/>
            <a:ext cx="11799300" cy="581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 Questions?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>
            <a:spLocks noGrp="1"/>
          </p:cNvSpPr>
          <p:nvPr>
            <p:ph type="ctrTitle"/>
          </p:nvPr>
        </p:nvSpPr>
        <p:spPr>
          <a:xfrm>
            <a:off x="4716200" y="2104533"/>
            <a:ext cx="6690000" cy="210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/>
          <p:nvPr/>
        </p:nvSpPr>
        <p:spPr>
          <a:xfrm>
            <a:off x="0" y="-98191"/>
            <a:ext cx="12394518" cy="70513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1"/>
          </p:nvPr>
        </p:nvSpPr>
        <p:spPr>
          <a:xfrm>
            <a:off x="3048" y="-141149"/>
            <a:ext cx="12338284" cy="290889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4400" cap="none" dirty="0">
                <a:solidFill>
                  <a:schemeClr val="lt1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Wholesale Database Management System</a:t>
            </a:r>
            <a:endParaRPr sz="1600" dirty="0">
              <a:latin typeface="Montserrat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E56B1-DEB3-4CE4-A2EB-0898C3DEC544}"/>
              </a:ext>
            </a:extLst>
          </p:cNvPr>
          <p:cNvSpPr txBox="1"/>
          <p:nvPr/>
        </p:nvSpPr>
        <p:spPr>
          <a:xfrm>
            <a:off x="604468" y="2987930"/>
            <a:ext cx="103806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ontserrat" panose="020B0604020202020204" charset="0"/>
              </a:rPr>
              <a:t>Wholesale management system will ensure organized inventory, item details and improves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ontserrat" panose="020B0604020202020204" charset="0"/>
              </a:rPr>
              <a:t>Maintain, update, and report complete end to end information of items purchased from distributors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ontserrat" panose="020B0604020202020204" charset="0"/>
              </a:rPr>
              <a:t>Provides access to orders, invoices, and payments in one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ontserrat" panose="020B0604020202020204" charset="0"/>
              </a:rPr>
              <a:t>Get status updates of order, payments, shipping, and refunds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ontserrat" panose="020B0604020202020204" charset="0"/>
              </a:rPr>
              <a:t>Ensure customer information is maintained in the customer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Montserrat" panose="020B0604020202020204" charset="0"/>
              </a:rPr>
              <a:t>Maintaining a database to generate multiple reports.</a:t>
            </a:r>
            <a:br>
              <a:rPr lang="en-US" sz="2400" dirty="0">
                <a:solidFill>
                  <a:schemeClr val="tx1"/>
                </a:solidFill>
                <a:latin typeface="Montserrat" panose="020B0604020202020204" charset="0"/>
              </a:rPr>
            </a:br>
            <a:br>
              <a:rPr lang="en-US" sz="2400" dirty="0">
                <a:solidFill>
                  <a:schemeClr val="tx1"/>
                </a:solidFill>
                <a:latin typeface="Montserrat" panose="020B0604020202020204" charset="0"/>
              </a:rPr>
            </a:br>
            <a:endParaRPr lang="en-US" sz="2400" dirty="0">
              <a:latin typeface="Montserrat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15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4551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5"/>
          <p:cNvSpPr/>
          <p:nvPr/>
        </p:nvSpPr>
        <p:spPr>
          <a:xfrm>
            <a:off x="0" y="4591453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ctrTitle"/>
          </p:nvPr>
        </p:nvSpPr>
        <p:spPr>
          <a:xfrm>
            <a:off x="2729454" y="4933930"/>
            <a:ext cx="7202804" cy="154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</a:pPr>
            <a:r>
              <a:rPr lang="en-US" sz="3600" dirty="0">
                <a:solidFill>
                  <a:srgbClr val="FFFFFF"/>
                </a:solidFill>
              </a:rPr>
              <a:t>Entity Relationship Diagram</a:t>
            </a:r>
            <a:endParaRPr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507" y="4739997"/>
            <a:ext cx="12188952" cy="2160961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800" cap="none" dirty="0">
                <a:solidFill>
                  <a:srgbClr val="FFFFFF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SQL DDL</a:t>
            </a:r>
            <a:endParaRPr sz="3200" dirty="0">
              <a:latin typeface="Montserrat" panose="020B0604020202020204" charset="0"/>
            </a:endParaRPr>
          </a:p>
        </p:txBody>
      </p:sp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584" y="235847"/>
            <a:ext cx="4589605" cy="3986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19"/>
          <p:cNvCxnSpPr/>
          <p:nvPr/>
        </p:nvCxnSpPr>
        <p:spPr>
          <a:xfrm rot="-5400000">
            <a:off x="7532813" y="5717762"/>
            <a:ext cx="118872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C16AEDD-56F3-49B7-B0E0-F84E7AAA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897" y="82136"/>
            <a:ext cx="3190875" cy="1696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C466D-A889-417A-9D17-D77F2A5F9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251" y="3422252"/>
            <a:ext cx="3026913" cy="1099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3AB48-C6E4-405F-A007-B87196F40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897" y="1831274"/>
            <a:ext cx="2993475" cy="1463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B23B7-AAA9-4A20-A339-8DF712F46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5279" y="152620"/>
            <a:ext cx="3133659" cy="1527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8E4BC7-1748-47EB-AC81-78F5B042BE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5279" y="1717683"/>
            <a:ext cx="3190876" cy="13155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D30F6-FE03-4A2F-8F98-FA994639BA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4230" y="3060681"/>
            <a:ext cx="3389351" cy="14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2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1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800" cap="none" dirty="0">
                <a:solidFill>
                  <a:srgbClr val="FFFFFF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SQL DDL</a:t>
            </a:r>
            <a:endParaRPr sz="3200" dirty="0">
              <a:latin typeface="Montserrat" panose="020B0604020202020204" charset="0"/>
            </a:endParaRPr>
          </a:p>
        </p:txBody>
      </p:sp>
      <p:cxnSp>
        <p:nvCxnSpPr>
          <p:cNvPr id="213" name="Google Shape;213;p19"/>
          <p:cNvCxnSpPr/>
          <p:nvPr/>
        </p:nvCxnSpPr>
        <p:spPr>
          <a:xfrm rot="-5400000">
            <a:off x="7532813" y="5760720"/>
            <a:ext cx="118872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400676-8420-4267-8BEF-F195EEF11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5" y="198119"/>
            <a:ext cx="6165707" cy="4233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B5145-0086-4402-AEA1-9BBC85D05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266" y="190246"/>
            <a:ext cx="2663297" cy="1571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0A64B9-E0C2-4819-AE27-52A048848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2698" y="245656"/>
            <a:ext cx="2756924" cy="1697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29725D-29AA-45BF-A4DC-A704B25E9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473" y="2856993"/>
            <a:ext cx="2630343" cy="1458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66097-5169-4C27-AC13-D35B76E7E4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367" y="1952118"/>
            <a:ext cx="2724150" cy="904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877C34-CC9B-44B7-9601-553E1F730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2353" y="1952117"/>
            <a:ext cx="2800531" cy="23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1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-226" y="4910344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1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800" dirty="0">
                <a:solidFill>
                  <a:srgbClr val="FFFFFF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SQL DDL</a:t>
            </a:r>
            <a:endParaRPr sz="2800" dirty="0">
              <a:solidFill>
                <a:srgbClr val="FFFFFF"/>
              </a:solidFill>
              <a:latin typeface="Montserrat" panose="020B0604020202020204" charset="0"/>
              <a:ea typeface="Open Sans"/>
              <a:cs typeface="Open Sans"/>
            </a:endParaRPr>
          </a:p>
        </p:txBody>
      </p:sp>
      <p:cxnSp>
        <p:nvCxnSpPr>
          <p:cNvPr id="213" name="Google Shape;213;p19"/>
          <p:cNvCxnSpPr/>
          <p:nvPr/>
        </p:nvCxnSpPr>
        <p:spPr>
          <a:xfrm rot="-5400000">
            <a:off x="7532813" y="5760720"/>
            <a:ext cx="118872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B1CF41C-C060-4E07-AD2E-F1D91C2B8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38" y="309123"/>
            <a:ext cx="5977524" cy="2802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6721DE-8DA0-4172-BF0D-77164E1B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104" y="309123"/>
            <a:ext cx="2759966" cy="186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388AC2-9CE9-4215-B2A1-A5B5502DB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921" y="3846283"/>
            <a:ext cx="2533650" cy="78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F63AB-88C8-4A78-8E12-E15CD80D9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793" y="2007453"/>
            <a:ext cx="2563604" cy="186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2F3CCC-7A0F-45F1-91F4-648A4B7BA6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3921" y="327064"/>
            <a:ext cx="2575199" cy="1619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6DD486-1BCD-4CFD-88A5-312A3212C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3262" y="2176379"/>
            <a:ext cx="2800531" cy="236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3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1800" dirty="0">
              <a:solidFill>
                <a:schemeClr val="bg1"/>
              </a:solidFill>
              <a:latin typeface="Montserrat" panose="020B0604020202020204" charset="0"/>
            </a:endParaRPr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>
            <a:off x="8376207" y="5130265"/>
            <a:ext cx="3073745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>
              <a:lnSpc>
                <a:spcPct val="120000"/>
              </a:lnSpc>
              <a:buSzPts val="1500"/>
            </a:pPr>
            <a:r>
              <a:rPr lang="en-US" sz="2800" dirty="0">
                <a:solidFill>
                  <a:srgbClr val="FFFFFF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SQL DDL</a:t>
            </a:r>
            <a:endParaRPr sz="2800" dirty="0">
              <a:solidFill>
                <a:srgbClr val="FFFFFF"/>
              </a:solidFill>
              <a:latin typeface="Montserrat" panose="020B0604020202020204" charset="0"/>
              <a:ea typeface="Open Sans"/>
              <a:cs typeface="Open Sans"/>
            </a:endParaRPr>
          </a:p>
        </p:txBody>
      </p:sp>
      <p:cxnSp>
        <p:nvCxnSpPr>
          <p:cNvPr id="213" name="Google Shape;213;p19"/>
          <p:cNvCxnSpPr/>
          <p:nvPr/>
        </p:nvCxnSpPr>
        <p:spPr>
          <a:xfrm rot="-5400000">
            <a:off x="7695220" y="5770345"/>
            <a:ext cx="118872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ACEC74C-C4B8-4E58-BF9D-83957FF9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3" y="266788"/>
            <a:ext cx="6441025" cy="2434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C21D08-E063-402A-9EDE-377938D40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83" y="266788"/>
            <a:ext cx="3353362" cy="186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C02F0B-DE19-4A63-A83A-B27B2C349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121" y="2339251"/>
            <a:ext cx="3514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8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sz="1800" dirty="0">
              <a:latin typeface="Montserrat" panose="020B0604020202020204" charset="0"/>
            </a:endParaRPr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>
            <a:off x="8289580" y="5120639"/>
            <a:ext cx="3073745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-US" sz="2800" dirty="0">
                <a:solidFill>
                  <a:srgbClr val="FFFFFF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SQL</a:t>
            </a:r>
            <a:r>
              <a:rPr lang="en-US" sz="1500" cap="none" dirty="0">
                <a:solidFill>
                  <a:srgbClr val="FFFFFF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Montserrat" panose="020B0604020202020204" charset="0"/>
                <a:ea typeface="Open Sans"/>
                <a:cs typeface="Open Sans"/>
                <a:sym typeface="Open Sans"/>
              </a:rPr>
              <a:t>DDL</a:t>
            </a:r>
            <a:endParaRPr sz="2800" dirty="0">
              <a:solidFill>
                <a:srgbClr val="FFFFFF"/>
              </a:solidFill>
              <a:latin typeface="Montserrat" panose="020B0604020202020204" charset="0"/>
              <a:ea typeface="Open Sans"/>
              <a:cs typeface="Open Sans"/>
            </a:endParaRPr>
          </a:p>
        </p:txBody>
      </p:sp>
      <p:cxnSp>
        <p:nvCxnSpPr>
          <p:cNvPr id="213" name="Google Shape;213;p19"/>
          <p:cNvCxnSpPr/>
          <p:nvPr/>
        </p:nvCxnSpPr>
        <p:spPr>
          <a:xfrm rot="-5400000">
            <a:off x="7532813" y="5760720"/>
            <a:ext cx="118872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9016DBD-87EE-4AD5-A0C3-6A107B878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802" y="457200"/>
            <a:ext cx="4007456" cy="3833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4705F-2781-4221-8C6F-04EF094C7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52" y="404710"/>
            <a:ext cx="4277604" cy="38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5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A3A3A"/>
            </a:gs>
            <a:gs pos="65000">
              <a:schemeClr val="dk1"/>
            </a:gs>
            <a:gs pos="100000">
              <a:schemeClr val="dk1"/>
            </a:gs>
          </a:gsLst>
          <a:lin ang="16200000" scaled="0"/>
        </a:gra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gradFill>
            <a:gsLst>
              <a:gs pos="0">
                <a:srgbClr val="3A3A3A"/>
              </a:gs>
              <a:gs pos="65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1"/>
          </p:nvPr>
        </p:nvSpPr>
        <p:spPr>
          <a:xfrm>
            <a:off x="7859797" y="207272"/>
            <a:ext cx="4152833" cy="598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cap="none" dirty="0">
                <a:latin typeface="Montserrat" panose="020B0604020202020204" charset="0"/>
                <a:ea typeface="Open Sans"/>
                <a:cs typeface="Open Sans"/>
                <a:sym typeface="Open Sans"/>
              </a:rPr>
              <a:t>SQL DDL</a:t>
            </a:r>
            <a:endParaRPr dirty="0">
              <a:latin typeface="Montserrat" panose="020B0604020202020204" charset="0"/>
            </a:endParaRPr>
          </a:p>
          <a:p>
            <a:pPr marL="0" lvl="0" indent="0" algn="ctr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cap="none" dirty="0">
              <a:latin typeface="Montserrat" panose="020B0604020202020204" charset="0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US" cap="none" dirty="0">
                <a:latin typeface="Montserrat" panose="020B0604020202020204" charset="0"/>
                <a:ea typeface="Open Sans"/>
                <a:cs typeface="Open Sans"/>
                <a:sym typeface="Open Sans"/>
              </a:rPr>
              <a:t>Table Level Constraint based on Function</a:t>
            </a:r>
            <a:endParaRPr dirty="0">
              <a:latin typeface="Montserrat" panose="020B0604020202020204" charset="0"/>
            </a:endParaRPr>
          </a:p>
        </p:txBody>
      </p:sp>
      <p:cxnSp>
        <p:nvCxnSpPr>
          <p:cNvPr id="220" name="Google Shape;220;p20"/>
          <p:cNvCxnSpPr/>
          <p:nvPr/>
        </p:nvCxnSpPr>
        <p:spPr>
          <a:xfrm>
            <a:off x="7534656" y="1391367"/>
            <a:ext cx="0" cy="3558208"/>
          </a:xfrm>
          <a:prstGeom prst="straightConnector1">
            <a:avLst/>
          </a:prstGeom>
          <a:noFill/>
          <a:ln w="12700" cap="flat" cmpd="sng">
            <a:solidFill>
              <a:srgbClr val="FEFEF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1" name="Google Shape;221;p2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909" y="880999"/>
            <a:ext cx="6756512" cy="439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423CD955CA549BDB318C64744C770" ma:contentTypeVersion="11" ma:contentTypeDescription="Create a new document." ma:contentTypeScope="" ma:versionID="58dd08b88b3528fa783f3d8f39909043">
  <xsd:schema xmlns:xsd="http://www.w3.org/2001/XMLSchema" xmlns:xs="http://www.w3.org/2001/XMLSchema" xmlns:p="http://schemas.microsoft.com/office/2006/metadata/properties" xmlns:ns3="e6d744bb-356e-453b-9e54-10aa644023bf" xmlns:ns4="4d367cde-8399-450b-86b0-72ba7f9f6723" targetNamespace="http://schemas.microsoft.com/office/2006/metadata/properties" ma:root="true" ma:fieldsID="91570a55ec00a1ea896c1bcf5f004a5b" ns3:_="" ns4:_="">
    <xsd:import namespace="e6d744bb-356e-453b-9e54-10aa644023bf"/>
    <xsd:import namespace="4d367cde-8399-450b-86b0-72ba7f9f67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d744bb-356e-453b-9e54-10aa644023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367cde-8399-450b-86b0-72ba7f9f672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6651834-1B70-4AD0-A083-828FE463DC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d744bb-356e-453b-9e54-10aa644023bf"/>
    <ds:schemaRef ds:uri="4d367cde-8399-450b-86b0-72ba7f9f67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C28048-150F-492D-93AA-63375838C0F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716250-A058-4D58-9F7E-D81352AC7178}">
  <ds:schemaRefs>
    <ds:schemaRef ds:uri="http://schemas.openxmlformats.org/package/2006/metadata/core-properties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4d367cde-8399-450b-86b0-72ba7f9f6723"/>
    <ds:schemaRef ds:uri="e6d744bb-356e-453b-9e54-10aa644023bf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154</Words>
  <Application>Microsoft Office PowerPoint</Application>
  <PresentationFormat>Widescreen</PresentationFormat>
  <Paragraphs>41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Lato</vt:lpstr>
      <vt:lpstr>Calibri</vt:lpstr>
      <vt:lpstr>Open Sans</vt:lpstr>
      <vt:lpstr>Montserrat</vt:lpstr>
      <vt:lpstr>Arial</vt:lpstr>
      <vt:lpstr>Focus</vt:lpstr>
      <vt:lpstr>   INFO 6210 Data Management and Database Design   Team-14 Wholesale Database Management System</vt:lpstr>
      <vt:lpstr>PowerPoint Presentation</vt:lpstr>
      <vt:lpstr>Entity Relationship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INFO 6210 Data Management and Database Design   Team-14 Wholesale Database Management System</dc:title>
  <cp:lastModifiedBy>Nikhil Jacob</cp:lastModifiedBy>
  <cp:revision>16</cp:revision>
  <dcterms:modified xsi:type="dcterms:W3CDTF">2020-08-08T17:35:46Z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0x0101007B7423CD955CA549BDB318C64744C770</vt:lpwstr>
  </property>
</Properties>
</file>